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5329238" cy="3779838"/>
  <p:notesSz cx="6858000" cy="9144000"/>
  <p:defaultTextStyle>
    <a:defPPr>
      <a:defRPr lang="de-DE"/>
    </a:defPPr>
    <a:lvl1pPr marL="0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0238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0476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0715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0953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1191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1429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1668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1906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23" d="100"/>
          <a:sy n="223" d="100"/>
        </p:scale>
        <p:origin x="-1434" y="222"/>
      </p:cViewPr>
      <p:guideLst>
        <p:guide orient="horz" pos="1191"/>
        <p:guide pos="1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9693" y="1174200"/>
            <a:ext cx="4529852" cy="81021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99387" y="2141909"/>
            <a:ext cx="3730467" cy="9659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0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0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0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0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1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1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432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85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863697" y="151369"/>
            <a:ext cx="1199079" cy="3225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66463" y="151369"/>
            <a:ext cx="3508415" cy="32251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96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58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0973" y="2428896"/>
            <a:ext cx="4529852" cy="750718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0973" y="1602057"/>
            <a:ext cx="4529852" cy="82683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023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04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071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095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119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14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166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190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10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66462" y="881962"/>
            <a:ext cx="2353746" cy="249451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09030" y="881962"/>
            <a:ext cx="2353746" cy="249451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63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66463" y="846089"/>
            <a:ext cx="2354672" cy="35260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238" indent="0">
              <a:buNone/>
              <a:defRPr sz="1100" b="1"/>
            </a:lvl2pPr>
            <a:lvl3pPr marL="520476" indent="0">
              <a:buNone/>
              <a:defRPr sz="1000" b="1"/>
            </a:lvl3pPr>
            <a:lvl4pPr marL="780715" indent="0">
              <a:buNone/>
              <a:defRPr sz="900" b="1"/>
            </a:lvl4pPr>
            <a:lvl5pPr marL="1040953" indent="0">
              <a:buNone/>
              <a:defRPr sz="900" b="1"/>
            </a:lvl5pPr>
            <a:lvl6pPr marL="1301191" indent="0">
              <a:buNone/>
              <a:defRPr sz="900" b="1"/>
            </a:lvl6pPr>
            <a:lvl7pPr marL="1561429" indent="0">
              <a:buNone/>
              <a:defRPr sz="900" b="1"/>
            </a:lvl7pPr>
            <a:lvl8pPr marL="1821668" indent="0">
              <a:buNone/>
              <a:defRPr sz="900" b="1"/>
            </a:lvl8pPr>
            <a:lvl9pPr marL="2081906" indent="0">
              <a:buNone/>
              <a:defRPr sz="9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6463" y="1198698"/>
            <a:ext cx="2354672" cy="217778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707179" y="846089"/>
            <a:ext cx="2355597" cy="35260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238" indent="0">
              <a:buNone/>
              <a:defRPr sz="1100" b="1"/>
            </a:lvl2pPr>
            <a:lvl3pPr marL="520476" indent="0">
              <a:buNone/>
              <a:defRPr sz="1000" b="1"/>
            </a:lvl3pPr>
            <a:lvl4pPr marL="780715" indent="0">
              <a:buNone/>
              <a:defRPr sz="900" b="1"/>
            </a:lvl4pPr>
            <a:lvl5pPr marL="1040953" indent="0">
              <a:buNone/>
              <a:defRPr sz="900" b="1"/>
            </a:lvl5pPr>
            <a:lvl6pPr marL="1301191" indent="0">
              <a:buNone/>
              <a:defRPr sz="900" b="1"/>
            </a:lvl6pPr>
            <a:lvl7pPr marL="1561429" indent="0">
              <a:buNone/>
              <a:defRPr sz="900" b="1"/>
            </a:lvl7pPr>
            <a:lvl8pPr marL="1821668" indent="0">
              <a:buNone/>
              <a:defRPr sz="900" b="1"/>
            </a:lvl8pPr>
            <a:lvl9pPr marL="2081906" indent="0">
              <a:buNone/>
              <a:defRPr sz="9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707179" y="1198698"/>
            <a:ext cx="2355597" cy="217778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30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985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71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463" y="150494"/>
            <a:ext cx="1753283" cy="640473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83585" y="150494"/>
            <a:ext cx="2979191" cy="322598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66463" y="790967"/>
            <a:ext cx="1753283" cy="2585514"/>
          </a:xfrm>
        </p:spPr>
        <p:txBody>
          <a:bodyPr/>
          <a:lstStyle>
            <a:lvl1pPr marL="0" indent="0">
              <a:buNone/>
              <a:defRPr sz="800"/>
            </a:lvl1pPr>
            <a:lvl2pPr marL="260238" indent="0">
              <a:buNone/>
              <a:defRPr sz="700"/>
            </a:lvl2pPr>
            <a:lvl3pPr marL="520476" indent="0">
              <a:buNone/>
              <a:defRPr sz="600"/>
            </a:lvl3pPr>
            <a:lvl4pPr marL="780715" indent="0">
              <a:buNone/>
              <a:defRPr sz="500"/>
            </a:lvl4pPr>
            <a:lvl5pPr marL="1040953" indent="0">
              <a:buNone/>
              <a:defRPr sz="500"/>
            </a:lvl5pPr>
            <a:lvl6pPr marL="1301191" indent="0">
              <a:buNone/>
              <a:defRPr sz="500"/>
            </a:lvl6pPr>
            <a:lvl7pPr marL="1561429" indent="0">
              <a:buNone/>
              <a:defRPr sz="500"/>
            </a:lvl7pPr>
            <a:lvl8pPr marL="1821668" indent="0">
              <a:buNone/>
              <a:defRPr sz="500"/>
            </a:lvl8pPr>
            <a:lvl9pPr marL="2081906" indent="0">
              <a:buNone/>
              <a:defRPr sz="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9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4569" y="2645887"/>
            <a:ext cx="3197543" cy="312362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44569" y="337736"/>
            <a:ext cx="3197543" cy="2267903"/>
          </a:xfrm>
        </p:spPr>
        <p:txBody>
          <a:bodyPr/>
          <a:lstStyle>
            <a:lvl1pPr marL="0" indent="0">
              <a:buNone/>
              <a:defRPr sz="1800"/>
            </a:lvl1pPr>
            <a:lvl2pPr marL="260238" indent="0">
              <a:buNone/>
              <a:defRPr sz="1600"/>
            </a:lvl2pPr>
            <a:lvl3pPr marL="520476" indent="0">
              <a:buNone/>
              <a:defRPr sz="1400"/>
            </a:lvl3pPr>
            <a:lvl4pPr marL="780715" indent="0">
              <a:buNone/>
              <a:defRPr sz="1100"/>
            </a:lvl4pPr>
            <a:lvl5pPr marL="1040953" indent="0">
              <a:buNone/>
              <a:defRPr sz="1100"/>
            </a:lvl5pPr>
            <a:lvl6pPr marL="1301191" indent="0">
              <a:buNone/>
              <a:defRPr sz="1100"/>
            </a:lvl6pPr>
            <a:lvl7pPr marL="1561429" indent="0">
              <a:buNone/>
              <a:defRPr sz="1100"/>
            </a:lvl7pPr>
            <a:lvl8pPr marL="1821668" indent="0">
              <a:buNone/>
              <a:defRPr sz="1100"/>
            </a:lvl8pPr>
            <a:lvl9pPr marL="2081906" indent="0">
              <a:buNone/>
              <a:defRPr sz="1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44569" y="2958249"/>
            <a:ext cx="3197543" cy="443606"/>
          </a:xfrm>
        </p:spPr>
        <p:txBody>
          <a:bodyPr/>
          <a:lstStyle>
            <a:lvl1pPr marL="0" indent="0">
              <a:buNone/>
              <a:defRPr sz="800"/>
            </a:lvl1pPr>
            <a:lvl2pPr marL="260238" indent="0">
              <a:buNone/>
              <a:defRPr sz="700"/>
            </a:lvl2pPr>
            <a:lvl3pPr marL="520476" indent="0">
              <a:buNone/>
              <a:defRPr sz="600"/>
            </a:lvl3pPr>
            <a:lvl4pPr marL="780715" indent="0">
              <a:buNone/>
              <a:defRPr sz="500"/>
            </a:lvl4pPr>
            <a:lvl5pPr marL="1040953" indent="0">
              <a:buNone/>
              <a:defRPr sz="500"/>
            </a:lvl5pPr>
            <a:lvl6pPr marL="1301191" indent="0">
              <a:buNone/>
              <a:defRPr sz="500"/>
            </a:lvl6pPr>
            <a:lvl7pPr marL="1561429" indent="0">
              <a:buNone/>
              <a:defRPr sz="500"/>
            </a:lvl7pPr>
            <a:lvl8pPr marL="1821668" indent="0">
              <a:buNone/>
              <a:defRPr sz="500"/>
            </a:lvl8pPr>
            <a:lvl9pPr marL="2081906" indent="0">
              <a:buNone/>
              <a:defRPr sz="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472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66462" y="151369"/>
            <a:ext cx="4796314" cy="629973"/>
          </a:xfrm>
          <a:prstGeom prst="rect">
            <a:avLst/>
          </a:prstGeom>
        </p:spPr>
        <p:txBody>
          <a:bodyPr vert="horz" lIns="52048" tIns="26024" rIns="52048" bIns="26024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66462" y="881962"/>
            <a:ext cx="4796314" cy="2494519"/>
          </a:xfrm>
          <a:prstGeom prst="rect">
            <a:avLst/>
          </a:prstGeom>
        </p:spPr>
        <p:txBody>
          <a:bodyPr vert="horz" lIns="52048" tIns="26024" rIns="52048" bIns="26024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66462" y="3503350"/>
            <a:ext cx="1243489" cy="201242"/>
          </a:xfrm>
          <a:prstGeom prst="rect">
            <a:avLst/>
          </a:prstGeom>
        </p:spPr>
        <p:txBody>
          <a:bodyPr vert="horz" lIns="52048" tIns="26024" rIns="52048" bIns="26024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7A7E9-183D-412B-A04B-99814FE72840}" type="datetimeFigureOut">
              <a:rPr lang="de-DE" smtClean="0"/>
              <a:t>23.06.2014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20824" y="3503350"/>
            <a:ext cx="1687592" cy="201242"/>
          </a:xfrm>
          <a:prstGeom prst="rect">
            <a:avLst/>
          </a:prstGeom>
        </p:spPr>
        <p:txBody>
          <a:bodyPr vert="horz" lIns="52048" tIns="26024" rIns="52048" bIns="26024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19287" y="3503350"/>
            <a:ext cx="1243489" cy="201242"/>
          </a:xfrm>
          <a:prstGeom prst="rect">
            <a:avLst/>
          </a:prstGeom>
        </p:spPr>
        <p:txBody>
          <a:bodyPr vert="horz" lIns="52048" tIns="26024" rIns="52048" bIns="26024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7E092-5993-4887-8B6D-1300A8F062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08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0476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179" indent="-195179" algn="l" defTabSz="520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2887" indent="-162649" algn="l" defTabSz="520476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0596" indent="-130119" algn="l" defTabSz="520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0834" indent="-130119" algn="l" defTabSz="520476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1072" indent="-130119" algn="l" defTabSz="520476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1310" indent="-130119" algn="l" defTabSz="520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1549" indent="-130119" algn="l" defTabSz="520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1787" indent="-130119" algn="l" defTabSz="520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12025" indent="-130119" algn="l" defTabSz="520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0238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0476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0715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0953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1191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1429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1668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1906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272" y="2837716"/>
            <a:ext cx="3730467" cy="965958"/>
          </a:xfrm>
        </p:spPr>
        <p:txBody>
          <a:bodyPr/>
          <a:lstStyle/>
          <a:p>
            <a:pPr algn="l"/>
            <a:r>
              <a:rPr lang="de-DE" i="1" smtClean="0">
                <a:solidFill>
                  <a:schemeClr val="tx1"/>
                </a:solidFill>
              </a:rPr>
              <a:t>Post </a:t>
            </a:r>
            <a:r>
              <a:rPr lang="de-DE" i="1" smtClean="0">
                <a:solidFill>
                  <a:schemeClr val="tx1"/>
                </a:solidFill>
              </a:rPr>
              <a:t>Card </a:t>
            </a:r>
            <a:r>
              <a:rPr lang="de-DE" i="1" dirty="0" err="1" smtClean="0">
                <a:solidFill>
                  <a:schemeClr val="tx1"/>
                </a:solidFill>
              </a:rPr>
              <a:t>From</a:t>
            </a:r>
            <a:r>
              <a:rPr lang="de-DE" i="1" dirty="0" smtClean="0">
                <a:solidFill>
                  <a:schemeClr val="tx1"/>
                </a:solidFill>
              </a:rPr>
              <a:t> </a:t>
            </a:r>
            <a:r>
              <a:rPr lang="de-DE" i="1" dirty="0" err="1" smtClean="0">
                <a:solidFill>
                  <a:schemeClr val="tx1"/>
                </a:solidFill>
              </a:rPr>
              <a:t>the</a:t>
            </a:r>
            <a:r>
              <a:rPr lang="de-DE" i="1" dirty="0" smtClean="0">
                <a:solidFill>
                  <a:schemeClr val="tx1"/>
                </a:solidFill>
              </a:rPr>
              <a:t> Future–</a:t>
            </a:r>
          </a:p>
          <a:p>
            <a:pPr algn="l"/>
            <a:r>
              <a:rPr lang="de-DE" i="1" dirty="0" smtClean="0">
                <a:solidFill>
                  <a:schemeClr val="tx1"/>
                </a:solidFill>
              </a:rPr>
              <a:t>Daily </a:t>
            </a:r>
            <a:r>
              <a:rPr lang="de-DE" i="1" dirty="0" err="1" smtClean="0">
                <a:solidFill>
                  <a:schemeClr val="tx1"/>
                </a:solidFill>
              </a:rPr>
              <a:t>Domestic</a:t>
            </a:r>
            <a:r>
              <a:rPr lang="de-DE" i="1" dirty="0" smtClean="0">
                <a:solidFill>
                  <a:schemeClr val="tx1"/>
                </a:solidFill>
              </a:rPr>
              <a:t> </a:t>
            </a:r>
            <a:r>
              <a:rPr lang="de-DE" i="1" dirty="0" err="1" smtClean="0">
                <a:solidFill>
                  <a:schemeClr val="tx1"/>
                </a:solidFill>
              </a:rPr>
              <a:t>Routines</a:t>
            </a:r>
            <a:r>
              <a:rPr lang="de-DE" i="1" dirty="0" smtClean="0">
                <a:solidFill>
                  <a:schemeClr val="tx1"/>
                </a:solidFill>
              </a:rPr>
              <a:t> in 2030</a:t>
            </a:r>
            <a:endParaRPr lang="de-DE" i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888755" y="0"/>
            <a:ext cx="1224458" cy="8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Space for </a:t>
            </a:r>
            <a:r>
              <a:rPr lang="de-DE" dirty="0" err="1" smtClean="0">
                <a:solidFill>
                  <a:schemeClr val="tx1"/>
                </a:solidFill>
              </a:rPr>
              <a:t>your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project</a:t>
            </a:r>
            <a:r>
              <a:rPr lang="de-DE" dirty="0" smtClean="0">
                <a:solidFill>
                  <a:schemeClr val="tx1"/>
                </a:solidFill>
              </a:rPr>
              <a:t> logo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444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2664619" y="305743"/>
            <a:ext cx="0" cy="32403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3024659" y="3186063"/>
            <a:ext cx="2097024" cy="0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4461086" y="161727"/>
            <a:ext cx="651805" cy="864096"/>
          </a:xfrm>
          <a:prstGeom prst="rect">
            <a:avLst/>
          </a:prstGeom>
          <a:noFill/>
          <a:ln w="158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12"/>
          <p:cNvCxnSpPr/>
          <p:nvPr/>
        </p:nvCxnSpPr>
        <p:spPr>
          <a:xfrm>
            <a:off x="2660886" y="313219"/>
            <a:ext cx="0" cy="3240360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3024659" y="2033935"/>
            <a:ext cx="2084499" cy="7476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3024659" y="2609999"/>
            <a:ext cx="2084499" cy="7476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80337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Benutzerdefiniert</PresentationFormat>
  <Paragraphs>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K.Kleine-Hegermann</dc:creator>
  <cp:lastModifiedBy>Janina Schneiker</cp:lastModifiedBy>
  <cp:revision>7</cp:revision>
  <dcterms:created xsi:type="dcterms:W3CDTF">2014-05-07T06:03:09Z</dcterms:created>
  <dcterms:modified xsi:type="dcterms:W3CDTF">2014-06-23T07:23:24Z</dcterms:modified>
</cp:coreProperties>
</file>